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35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88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69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77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753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73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4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67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161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384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725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D3260-5019-446F-9864-5F50D56102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0DC9B-4E5F-4DB1-94B2-47B5827FD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269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4UZrsTqkcW4" TargetMode="External"/><Relationship Id="rId7" Type="http://schemas.openxmlformats.org/officeDocument/2006/relationships/hyperlink" Target="https://github.com/CodeEventHorizon/whatsapp-clone" TargetMode="External"/><Relationship Id="rId2" Type="http://schemas.openxmlformats.org/officeDocument/2006/relationships/hyperlink" Target="https://www.youtube.com/watch?v=Oe421EPjeB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gzdQDxzW2Tw" TargetMode="External"/><Relationship Id="rId5" Type="http://schemas.openxmlformats.org/officeDocument/2006/relationships/hyperlink" Target="https://www.youtube.com/watch?v=MFuwkrseXVE" TargetMode="External"/><Relationship Id="rId4" Type="http://schemas.openxmlformats.org/officeDocument/2006/relationships/hyperlink" Target="https://www.youtube.com/watch?v=-56x56Uppq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Social Media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Nikoloz Muladze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1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Login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690688"/>
            <a:ext cx="10058400" cy="4992298"/>
          </a:xfrm>
        </p:spPr>
      </p:pic>
    </p:spTree>
    <p:extLst>
      <p:ext uri="{BB962C8B-B14F-4D97-AF65-F5344CB8AC3E}">
        <p14:creationId xmlns:p14="http://schemas.microsoft.com/office/powerpoint/2010/main" val="316434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Register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98" y="1690688"/>
            <a:ext cx="10867803" cy="5167312"/>
          </a:xfrm>
        </p:spPr>
      </p:pic>
    </p:spTree>
    <p:extLst>
      <p:ext uri="{BB962C8B-B14F-4D97-AF65-F5344CB8AC3E}">
        <p14:creationId xmlns:p14="http://schemas.microsoft.com/office/powerpoint/2010/main" val="14989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Dashboard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389" y="1690688"/>
            <a:ext cx="10443411" cy="5153609"/>
          </a:xfrm>
        </p:spPr>
      </p:pic>
    </p:spTree>
    <p:extLst>
      <p:ext uri="{BB962C8B-B14F-4D97-AF65-F5344CB8AC3E}">
        <p14:creationId xmlns:p14="http://schemas.microsoft.com/office/powerpoint/2010/main" val="129289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Dashboard Page 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21" y="1690688"/>
            <a:ext cx="10347158" cy="5037861"/>
          </a:xfrm>
        </p:spPr>
      </p:pic>
    </p:spTree>
    <p:extLst>
      <p:ext uri="{BB962C8B-B14F-4D97-AF65-F5344CB8AC3E}">
        <p14:creationId xmlns:p14="http://schemas.microsoft.com/office/powerpoint/2010/main" val="26586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is MERN?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MongoDB</a:t>
            </a:r>
            <a:r>
              <a:rPr lang="en-US" dirty="0" smtClean="0"/>
              <a:t> – Source-available cross-platform document-oriented </a:t>
            </a:r>
            <a:r>
              <a:rPr lang="en-US" b="1" dirty="0" smtClean="0"/>
              <a:t>database</a:t>
            </a:r>
          </a:p>
          <a:p>
            <a:r>
              <a:rPr lang="en-US" b="1" dirty="0" smtClean="0"/>
              <a:t>Express </a:t>
            </a:r>
            <a:r>
              <a:rPr lang="en-US" dirty="0" smtClean="0"/>
              <a:t>– back-end web application framework for Node.js</a:t>
            </a:r>
          </a:p>
          <a:p>
            <a:r>
              <a:rPr lang="en-US" b="1" dirty="0" smtClean="0"/>
              <a:t>React </a:t>
            </a:r>
            <a:r>
              <a:rPr lang="en-US" dirty="0" smtClean="0"/>
              <a:t>– front-end </a:t>
            </a:r>
            <a:r>
              <a:rPr lang="en-US" b="1" dirty="0" smtClean="0"/>
              <a:t>JavaScript </a:t>
            </a:r>
            <a:r>
              <a:rPr lang="en-US" dirty="0" smtClean="0"/>
              <a:t>library for building user interfaces or UI components</a:t>
            </a:r>
          </a:p>
          <a:p>
            <a:r>
              <a:rPr lang="en-US" b="1" dirty="0" smtClean="0"/>
              <a:t>Node </a:t>
            </a:r>
            <a:r>
              <a:rPr lang="en-US" dirty="0" smtClean="0"/>
              <a:t>– back-end </a:t>
            </a:r>
            <a:r>
              <a:rPr lang="en-US" b="1" dirty="0" smtClean="0"/>
              <a:t>JavaScript </a:t>
            </a:r>
            <a:r>
              <a:rPr lang="en-US" dirty="0" smtClean="0"/>
              <a:t>runtime environment that runs on the V8 engine and executes </a:t>
            </a:r>
            <a:r>
              <a:rPr lang="en-US" b="1" dirty="0" smtClean="0"/>
              <a:t>JavaScript </a:t>
            </a:r>
            <a:r>
              <a:rPr lang="en-US" dirty="0" smtClean="0"/>
              <a:t>code outside a web browser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431613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Why MERN?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React</a:t>
            </a:r>
            <a:r>
              <a:rPr lang="en-US" dirty="0" smtClean="0"/>
              <a:t> is maintained by Facebook, one of the tech giants</a:t>
            </a:r>
          </a:p>
          <a:p>
            <a:r>
              <a:rPr lang="en-US" dirty="0" smtClean="0"/>
              <a:t>The whole beauty of MERN is using Javascript for both front-end &amp; back-end.</a:t>
            </a:r>
          </a:p>
          <a:p>
            <a:r>
              <a:rPr lang="en-US" dirty="0" smtClean="0"/>
              <a:t>MERN uses 4 frameworks, in 1</a:t>
            </a:r>
          </a:p>
          <a:p>
            <a:r>
              <a:rPr lang="en-US" dirty="0" smtClean="0"/>
              <a:t>Also, you need not hire different specialists for different technologies that will save a lot of money and time for the entrepreneurs.</a:t>
            </a:r>
          </a:p>
          <a:p>
            <a:r>
              <a:rPr lang="en-US" dirty="0" smtClean="0"/>
              <a:t>React is evolving fast, and so does demand</a:t>
            </a:r>
          </a:p>
          <a:p>
            <a:r>
              <a:rPr lang="en-US" dirty="0" smtClean="0"/>
              <a:t>Understanding React means understanding React Native that is used for both Android and IOS App 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11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Creating a basic social media application </a:t>
            </a:r>
            <a:r>
              <a:rPr lang="en-US" dirty="0"/>
              <a:t>w</a:t>
            </a:r>
            <a:r>
              <a:rPr lang="en-US" dirty="0" smtClean="0"/>
              <a:t>ith Posting and Chatting features</a:t>
            </a:r>
            <a:endParaRPr lang="en-US" dirty="0" smtClean="0"/>
          </a:p>
          <a:p>
            <a:r>
              <a:rPr lang="en-US" dirty="0" smtClean="0"/>
              <a:t>Possibly adding new features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75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Node.js and Express.js – Full Course 8 hours and 16 minutes - </a:t>
            </a:r>
            <a:r>
              <a:rPr lang="en-US" dirty="0" smtClean="0">
                <a:hlinkClick r:id="rId2"/>
              </a:rPr>
              <a:t>https://www.youtube.com/watch?v=Oe421EPjeBE</a:t>
            </a:r>
            <a:endParaRPr lang="en-US" dirty="0" smtClean="0"/>
          </a:p>
          <a:p>
            <a:r>
              <a:rPr lang="en-US" dirty="0" smtClean="0"/>
              <a:t>React Full Course – 10 hours - </a:t>
            </a:r>
            <a:r>
              <a:rPr lang="en-US" dirty="0" smtClean="0">
                <a:hlinkClick r:id="rId3"/>
              </a:rPr>
              <a:t>https://www.youtube.com/watch?v=4UZrsTqkcW4</a:t>
            </a:r>
            <a:endParaRPr lang="en-US" dirty="0" smtClean="0"/>
          </a:p>
          <a:p>
            <a:r>
              <a:rPr lang="en-US" dirty="0" smtClean="0"/>
              <a:t>MongoDB Course - 36 minutes - </a:t>
            </a:r>
            <a:r>
              <a:rPr lang="en-US" dirty="0" smtClean="0">
                <a:hlinkClick r:id="rId4"/>
              </a:rPr>
              <a:t>https://www.youtube.com/watch?v=-56x56UppqQ</a:t>
            </a:r>
            <a:endParaRPr lang="en-US" dirty="0" smtClean="0"/>
          </a:p>
          <a:p>
            <a:r>
              <a:rPr lang="en-US" dirty="0" smtClean="0"/>
              <a:t>Next.js Course – 3 hours and 14 minutes </a:t>
            </a:r>
            <a:r>
              <a:rPr lang="en-US" dirty="0" smtClean="0">
                <a:hlinkClick r:id="rId5"/>
              </a:rPr>
              <a:t>https://www.youtube.com/watch?v=MFuwkrseXVE</a:t>
            </a:r>
            <a:endParaRPr lang="en-US" dirty="0" smtClean="0"/>
          </a:p>
          <a:p>
            <a:r>
              <a:rPr lang="en-US" dirty="0" err="1" smtClean="0"/>
              <a:t>Whatsapp</a:t>
            </a:r>
            <a:r>
              <a:rPr lang="en-US" dirty="0" smtClean="0"/>
              <a:t> Clone with MERN 4 hours </a:t>
            </a:r>
            <a:r>
              <a:rPr lang="en-US" dirty="0" smtClean="0">
                <a:hlinkClick r:id="rId6"/>
              </a:rPr>
              <a:t>https://www.youtube.com/watch?v=gzdQDxzW2Tw</a:t>
            </a:r>
            <a:endParaRPr lang="en-US" dirty="0"/>
          </a:p>
          <a:p>
            <a:r>
              <a:rPr lang="en-US" dirty="0" smtClean="0">
                <a:hlinkClick r:id="rId7"/>
              </a:rPr>
              <a:t>https</a:t>
            </a:r>
            <a:r>
              <a:rPr lang="en-US" smtClean="0">
                <a:hlinkClick r:id="rId7"/>
              </a:rPr>
              <a:t>://github.com/CodeEventHorizon/whatsapp-clone</a:t>
            </a:r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031290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225</Words>
  <Application>Microsoft Office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Social Media</vt:lpstr>
      <vt:lpstr>Login Page</vt:lpstr>
      <vt:lpstr>Register Page</vt:lpstr>
      <vt:lpstr>Dashboard Page</vt:lpstr>
      <vt:lpstr>Dashboard Page 2</vt:lpstr>
      <vt:lpstr>What is MERN?</vt:lpstr>
      <vt:lpstr>Why MERN?</vt:lpstr>
      <vt:lpstr>Objectives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</dc:title>
  <dc:creator>Microsoft account</dc:creator>
  <cp:lastModifiedBy>Microsoft account</cp:lastModifiedBy>
  <cp:revision>8</cp:revision>
  <dcterms:created xsi:type="dcterms:W3CDTF">2021-12-13T01:17:37Z</dcterms:created>
  <dcterms:modified xsi:type="dcterms:W3CDTF">2021-12-13T01:49:50Z</dcterms:modified>
</cp:coreProperties>
</file>

<file path=docProps/thumbnail.jpeg>
</file>